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D0"/>
    <a:srgbClr val="005487"/>
    <a:srgbClr val="B46626"/>
    <a:srgbClr val="B53A25"/>
    <a:srgbClr val="7E281A"/>
    <a:srgbClr val="6F823A"/>
    <a:srgbClr val="4D5A28"/>
    <a:srgbClr val="FFFFFF"/>
    <a:srgbClr val="000000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21922" cy="1069339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9394250"/>
            <a:ext cx="7591591" cy="12991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738189"/>
            <a:ext cx="7591591" cy="201622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565" y="738188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Ваш</a:t>
            </a:r>
            <a:r>
              <a:rPr lang="ru-RU" sz="6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 «заголовок»</a:t>
            </a:r>
            <a:endParaRPr lang="ru-RU" sz="6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689389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-агентств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39425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837" y="9653537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5123" y="9653537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1" y="9853860"/>
            <a:ext cx="31374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34</cp:revision>
  <dcterms:created xsi:type="dcterms:W3CDTF">2011-06-17T23:30:18Z</dcterms:created>
  <dcterms:modified xsi:type="dcterms:W3CDTF">2011-06-20T22:27:19Z</dcterms:modified>
</cp:coreProperties>
</file>