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1D0"/>
    <a:srgbClr val="005487"/>
    <a:srgbClr val="B46626"/>
    <a:srgbClr val="B53A25"/>
    <a:srgbClr val="7E281A"/>
    <a:srgbClr val="6F823A"/>
    <a:srgbClr val="4D5A28"/>
    <a:srgbClr val="FFFFFF"/>
    <a:srgbClr val="000000"/>
    <a:srgbClr val="ABA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7621922" cy="10693398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0" y="9394250"/>
            <a:ext cx="7591591" cy="1299150"/>
          </a:xfrm>
          <a:prstGeom prst="rect">
            <a:avLst/>
          </a:prstGeom>
          <a:solidFill>
            <a:srgbClr val="FFFFFF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738189"/>
            <a:ext cx="7591591" cy="2016224"/>
          </a:xfrm>
          <a:prstGeom prst="rect">
            <a:avLst/>
          </a:prstGeom>
          <a:solidFill>
            <a:srgbClr val="FFFFFF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2565" y="738188"/>
            <a:ext cx="697993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63500" sx="102000" sy="102000" algn="ctr" rotWithShape="0">
                    <a:schemeClr val="bg1">
                      <a:alpha val="40000"/>
                    </a:schemeClr>
                  </a:outerShdw>
                </a:effectLst>
              </a:rPr>
              <a:t>Ваш</a:t>
            </a:r>
            <a:r>
              <a:rPr lang="ru-RU" sz="68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63500" sx="102000" sy="102000" algn="ctr" rotWithShape="0">
                    <a:schemeClr val="bg1">
                      <a:alpha val="40000"/>
                    </a:schemeClr>
                  </a:outerShdw>
                </a:effectLst>
              </a:rPr>
              <a:t> «заголовок»</a:t>
            </a:r>
            <a:endParaRPr lang="ru-RU" sz="68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63500" sx="102000" sy="102000" algn="ctr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2049" y="1689389"/>
            <a:ext cx="3394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захватывающее предложение по организации игры «Мафия» для </a:t>
            </a:r>
            <a:r>
              <a:rPr lang="ru-RU" sz="18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event</a:t>
            </a:r>
            <a:r>
              <a:rPr lang="ru-RU" sz="1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-агентств</a:t>
            </a:r>
            <a:endParaRPr lang="ru-RU" sz="1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0241" y="9394250"/>
            <a:ext cx="2641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наши клиенты:</a:t>
            </a:r>
            <a:endParaRPr lang="ru-RU" sz="24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60837" y="9653537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сайт: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55123" y="9653537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www.kit5.ru</a:t>
            </a:r>
            <a:endParaRPr lang="ru-RU" sz="14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241" y="9853860"/>
            <a:ext cx="313747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29</Words>
  <Application>Microsoft Office PowerPoint</Application>
  <PresentationFormat>Произвольный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34</cp:revision>
  <dcterms:created xsi:type="dcterms:W3CDTF">2011-06-17T23:30:18Z</dcterms:created>
  <dcterms:modified xsi:type="dcterms:W3CDTF">2011-06-20T22:27:19Z</dcterms:modified>
</cp:coreProperties>
</file>